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png"/><Relationship Id="rId7" Type="http://schemas.openxmlformats.org/officeDocument/2006/relationships/image" Target="../media/image232.png"/><Relationship Id="rId8" Type="http://schemas.openxmlformats.org/officeDocument/2006/relationships/image" Target="../media/image233.png"/><Relationship Id="rId9" Type="http://schemas.openxmlformats.org/officeDocument/2006/relationships/image" Target="../media/image23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Relationship Id="rId8" Type="http://schemas.openxmlformats.org/officeDocument/2006/relationships/image" Target="../media/image25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0429" y="2888458"/>
            <a:ext cx="3497108" cy="211979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8694" y="5851789"/>
            <a:ext cx="6051231" cy="33218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658" y="5422145"/>
            <a:ext cx="712482" cy="68626"/>
            <a:chOff x="1046658" y="5422145"/>
            <a:chExt cx="712482" cy="686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046658" y="5422145"/>
              <a:ext cx="712482" cy="686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06184" y="209524"/>
            <a:ext cx="4570006" cy="9866667"/>
            <a:chOff x="13506184" y="209524"/>
            <a:chExt cx="4570006" cy="986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06184" y="209524"/>
              <a:ext cx="4570006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48" y="380952"/>
            <a:ext cx="17866667" cy="9904762"/>
            <a:chOff x="419048" y="380952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19048" y="380952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964476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0619" y="1603719"/>
            <a:ext cx="8277202" cy="15861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7593" y="835798"/>
            <a:ext cx="1889129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27284" y="3217473"/>
            <a:ext cx="14125997" cy="6297777"/>
            <a:chOff x="2127284" y="3217473"/>
            <a:chExt cx="14125997" cy="62977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7284" y="3217473"/>
              <a:ext cx="14125997" cy="62977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77906" y="6858839"/>
            <a:ext cx="977123" cy="571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98115" y="2700486"/>
            <a:ext cx="4517287" cy="33860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47323" y="909304"/>
            <a:ext cx="2109551" cy="2374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02857" y="8120092"/>
            <a:ext cx="7276190" cy="43811"/>
            <a:chOff x="9302857" y="8120092"/>
            <a:chExt cx="7276190" cy="438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9302857" y="8120092"/>
              <a:ext cx="7276190" cy="438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81254" y="7614075"/>
            <a:ext cx="286313" cy="272228"/>
            <a:chOff x="9481254" y="7614075"/>
            <a:chExt cx="286313" cy="2722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1254" y="7614075"/>
              <a:ext cx="286313" cy="2722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23620" y="7571220"/>
            <a:ext cx="977123" cy="57141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300952" y="8746758"/>
            <a:ext cx="7276190" cy="43811"/>
            <a:chOff x="9300952" y="8746758"/>
            <a:chExt cx="7276190" cy="438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9300952" y="8746758"/>
              <a:ext cx="7276190" cy="438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79350" y="8240742"/>
            <a:ext cx="286313" cy="272228"/>
            <a:chOff x="9479350" y="8240742"/>
            <a:chExt cx="286313" cy="2722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79350" y="8240742"/>
              <a:ext cx="286313" cy="27222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21715" y="8197887"/>
            <a:ext cx="977123" cy="57141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91429" y="9394377"/>
            <a:ext cx="7276190" cy="43811"/>
            <a:chOff x="9291429" y="9394377"/>
            <a:chExt cx="7276190" cy="4381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9291429" y="9394377"/>
              <a:ext cx="7276190" cy="438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9826" y="8888361"/>
            <a:ext cx="286313" cy="272228"/>
            <a:chOff x="9469826" y="8888361"/>
            <a:chExt cx="286313" cy="27222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69826" y="8888361"/>
              <a:ext cx="286313" cy="27222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12191" y="8845506"/>
            <a:ext cx="977123" cy="571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5"/>
            <a:ext cx="2395311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319" y="3112108"/>
            <a:ext cx="11569699" cy="36234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7976" y="2470854"/>
            <a:ext cx="2189216" cy="8888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1615" y="8667377"/>
            <a:ext cx="11505169" cy="6349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0272" y="7737832"/>
            <a:ext cx="2189220" cy="8888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00139" y="7005736"/>
            <a:ext cx="641232" cy="432831"/>
            <a:chOff x="2000139" y="7005736"/>
            <a:chExt cx="641232" cy="4328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2000139" y="7005736"/>
              <a:ext cx="641232" cy="432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5"/>
            <a:ext cx="2395311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6162" y="5465536"/>
            <a:ext cx="9855176" cy="23487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78662" y="3131939"/>
            <a:ext cx="12317808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1036" y="820850"/>
            <a:ext cx="2395311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9588" y="1945432"/>
            <a:ext cx="13003837" cy="77209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367" y="1922575"/>
            <a:ext cx="2650841" cy="16315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5"/>
            <a:ext cx="2395311" cy="7618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08" y="1990478"/>
            <a:ext cx="2345678" cy="888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80952" y="1333237"/>
            <a:ext cx="7956055" cy="8549791"/>
            <a:chOff x="4780952" y="1333237"/>
            <a:chExt cx="7956055" cy="85497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0952" y="1333237"/>
              <a:ext cx="7956055" cy="8549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60" y="1276097"/>
            <a:ext cx="2395313" cy="7618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0388" y="2947873"/>
            <a:ext cx="16004938" cy="1149710"/>
            <a:chOff x="1140388" y="2947873"/>
            <a:chExt cx="16004938" cy="1149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971" y="2896457"/>
              <a:ext cx="15496984" cy="6855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074" y="3389669"/>
              <a:ext cx="497221" cy="5079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6751" y="3389665"/>
              <a:ext cx="1812880" cy="81267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3894" y="3389669"/>
              <a:ext cx="1812880" cy="5079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7608" y="3389665"/>
              <a:ext cx="2073191" cy="8126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00000" y="6708939"/>
            <a:ext cx="9235810" cy="2345151"/>
            <a:chOff x="8800000" y="6708939"/>
            <a:chExt cx="9235810" cy="23451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0000" y="6708939"/>
              <a:ext cx="9235810" cy="23451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8351" y="4048998"/>
            <a:ext cx="4617321" cy="647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378625" y="6101290"/>
            <a:ext cx="4389434" cy="6478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5002" y="5902257"/>
            <a:ext cx="8505931" cy="2897333"/>
            <a:chOff x="145002" y="5902257"/>
            <a:chExt cx="8505931" cy="2897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002" y="5902257"/>
              <a:ext cx="8505931" cy="2897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60" y="1276097"/>
            <a:ext cx="2395313" cy="7618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0388" y="2947873"/>
            <a:ext cx="16004938" cy="1149710"/>
            <a:chOff x="1140388" y="2947873"/>
            <a:chExt cx="16004938" cy="1149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8971" y="2896457"/>
              <a:ext cx="15496984" cy="685558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12074" y="3389669"/>
              <a:ext cx="497221" cy="5079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6751" y="3389665"/>
              <a:ext cx="1812880" cy="812678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3894" y="3389669"/>
              <a:ext cx="1812880" cy="5079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57608" y="3389665"/>
              <a:ext cx="2073191" cy="8126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60938" y="6307206"/>
            <a:ext cx="2041828" cy="1651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02129" y="4705200"/>
            <a:ext cx="5070187" cy="4758764"/>
            <a:chOff x="11702129" y="4705200"/>
            <a:chExt cx="5070187" cy="47587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02129" y="4705200"/>
              <a:ext cx="5070187" cy="47587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8351" y="4429881"/>
            <a:ext cx="5903844" cy="647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6937" y="5142857"/>
            <a:ext cx="6455092" cy="4362670"/>
            <a:chOff x="1406937" y="5142857"/>
            <a:chExt cx="6455092" cy="43626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6937" y="5142857"/>
              <a:ext cx="6455092" cy="4362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7"/>
            <a:ext cx="2395313" cy="7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7763" y="966810"/>
            <a:ext cx="8062025" cy="7937537"/>
            <a:chOff x="8507763" y="966810"/>
            <a:chExt cx="8062025" cy="79375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7763" y="966810"/>
              <a:ext cx="8062025" cy="79375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59177" y="219856"/>
            <a:ext cx="3021910" cy="6478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59018" y="3650611"/>
            <a:ext cx="4710679" cy="60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6937" y="4902925"/>
            <a:ext cx="6641654" cy="1934271"/>
            <a:chOff x="1406937" y="4902925"/>
            <a:chExt cx="6641654" cy="19342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6937" y="4902925"/>
              <a:ext cx="6641654" cy="1934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7"/>
            <a:ext cx="2395313" cy="7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771" y="3665360"/>
            <a:ext cx="9025217" cy="2073362"/>
            <a:chOff x="476771" y="3665360"/>
            <a:chExt cx="9025217" cy="20733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771" y="3665360"/>
              <a:ext cx="9025217" cy="20733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68320" y="2688824"/>
            <a:ext cx="8297845" cy="6599179"/>
            <a:chOff x="9668320" y="2688824"/>
            <a:chExt cx="8297845" cy="6599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8320" y="2688824"/>
              <a:ext cx="8297845" cy="65991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34264" y="2873349"/>
            <a:ext cx="3021910" cy="64781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9734" y="1808028"/>
            <a:ext cx="3654986" cy="6478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1058" y="5907979"/>
            <a:ext cx="5482263" cy="6095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6563" y="7859316"/>
            <a:ext cx="8464902" cy="15658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-233333"/>
            <a:ext cx="17866667" cy="9904762"/>
            <a:chOff x="209524" y="-233333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-233333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28" y="190476"/>
            <a:ext cx="17863659" cy="3980952"/>
            <a:chOff x="211028" y="190476"/>
            <a:chExt cx="17863659" cy="39809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1028" y="190476"/>
              <a:ext cx="17863659" cy="39809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42696" y="2526808"/>
            <a:ext cx="5506277" cy="118731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79049" y="2077782"/>
            <a:ext cx="2428171" cy="6603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9630" y="6256392"/>
            <a:ext cx="2705711" cy="6603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16912" y="4676471"/>
            <a:ext cx="2282604" cy="20824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26535" y="8109127"/>
            <a:ext cx="3740175" cy="353896"/>
            <a:chOff x="13426535" y="8109127"/>
            <a:chExt cx="3740175" cy="3538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17505" y="8071033"/>
              <a:ext cx="868550" cy="50792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3426535" y="8187380"/>
              <a:ext cx="204592" cy="198495"/>
              <a:chOff x="13426535" y="8187380"/>
              <a:chExt cx="204592" cy="19849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426535" y="8187380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3447126" y="8708582"/>
            <a:ext cx="3740130" cy="353896"/>
            <a:chOff x="13447126" y="8708582"/>
            <a:chExt cx="3740130" cy="3538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38051" y="8670488"/>
              <a:ext cx="868550" cy="507924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3447126" y="8786836"/>
              <a:ext cx="204592" cy="198495"/>
              <a:chOff x="13447126" y="8786836"/>
              <a:chExt cx="204592" cy="19849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47126" y="8786836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178021" y="7231970"/>
            <a:ext cx="2622857" cy="43811"/>
            <a:chOff x="10178021" y="7231970"/>
            <a:chExt cx="2622857" cy="438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178021" y="7231970"/>
              <a:ext cx="2622857" cy="438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65065" y="7847067"/>
            <a:ext cx="3152589" cy="38048"/>
            <a:chOff x="1565065" y="7847067"/>
            <a:chExt cx="3152589" cy="3804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565065" y="7847067"/>
              <a:ext cx="3152589" cy="380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93747" y="4676471"/>
            <a:ext cx="2282604" cy="208248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69525" y="6256392"/>
            <a:ext cx="2868748" cy="6603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311066" y="8565304"/>
            <a:ext cx="3164744" cy="38195"/>
            <a:chOff x="13311066" y="8565304"/>
            <a:chExt cx="3164744" cy="381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13311066" y="8565304"/>
              <a:ext cx="3164744" cy="381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881283" y="4676471"/>
            <a:ext cx="2282604" cy="208248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7020" y="6256392"/>
            <a:ext cx="2822998" cy="6603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102673" y="7375248"/>
            <a:ext cx="2622857" cy="43811"/>
            <a:chOff x="5102673" y="7375248"/>
            <a:chExt cx="2622857" cy="4381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5102673" y="7375248"/>
              <a:ext cx="2622857" cy="438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47126" y="6926581"/>
            <a:ext cx="3740175" cy="353896"/>
            <a:chOff x="13447126" y="6926581"/>
            <a:chExt cx="3740175" cy="35389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38096" y="6888487"/>
              <a:ext cx="868550" cy="50792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447126" y="7004833"/>
              <a:ext cx="204592" cy="198495"/>
              <a:chOff x="13447126" y="7004833"/>
              <a:chExt cx="204592" cy="198495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447126" y="7004833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447126" y="7493171"/>
            <a:ext cx="3740175" cy="353896"/>
            <a:chOff x="13447126" y="7493171"/>
            <a:chExt cx="3740175" cy="35389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838096" y="7455077"/>
              <a:ext cx="868550" cy="507924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447126" y="7571424"/>
              <a:ext cx="204592" cy="198495"/>
              <a:chOff x="13447126" y="7571424"/>
              <a:chExt cx="204592" cy="19849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447126" y="7571424"/>
                <a:ext cx="204592" cy="19849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3301542" y="7328419"/>
            <a:ext cx="3158073" cy="38114"/>
            <a:chOff x="13301542" y="7328419"/>
            <a:chExt cx="3158073" cy="381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13301542" y="7328419"/>
              <a:ext cx="3158073" cy="381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301542" y="7931220"/>
            <a:ext cx="3189040" cy="38488"/>
            <a:chOff x="13301542" y="7931220"/>
            <a:chExt cx="3189040" cy="3848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0800000">
              <a:off x="13301542" y="7931220"/>
              <a:ext cx="3189040" cy="3848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86382" y="7328419"/>
            <a:ext cx="3740101" cy="353896"/>
            <a:chOff x="1686382" y="7328419"/>
            <a:chExt cx="3740101" cy="353896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77278" y="7290325"/>
              <a:ext cx="2081726" cy="507924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686382" y="7406671"/>
              <a:ext cx="204592" cy="198495"/>
              <a:chOff x="1686382" y="7406671"/>
              <a:chExt cx="204592" cy="198495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686382" y="7406671"/>
                <a:ext cx="204592" cy="19849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7"/>
            <a:ext cx="2395313" cy="7618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8320" y="2688824"/>
            <a:ext cx="8297845" cy="6599179"/>
            <a:chOff x="9668320" y="2688824"/>
            <a:chExt cx="8297845" cy="6599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8320" y="2688824"/>
              <a:ext cx="8297845" cy="65991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34264" y="2873349"/>
            <a:ext cx="3021910" cy="6478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9734" y="1808028"/>
            <a:ext cx="3654986" cy="6478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6563" y="7859316"/>
            <a:ext cx="8464902" cy="15658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61044" y="3665360"/>
            <a:ext cx="6248509" cy="4627008"/>
            <a:chOff x="2061044" y="3665360"/>
            <a:chExt cx="6248509" cy="46270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1044" y="3665360"/>
              <a:ext cx="6248509" cy="4627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95459" y="3517680"/>
            <a:ext cx="15679900" cy="4537371"/>
            <a:chOff x="1795459" y="3517680"/>
            <a:chExt cx="15679900" cy="45373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95459" y="3517680"/>
              <a:ext cx="15679900" cy="45373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70876" y="1144652"/>
            <a:ext cx="12165130" cy="9754914"/>
            <a:chOff x="3770876" y="1144652"/>
            <a:chExt cx="12165130" cy="97549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0876" y="1144652"/>
              <a:ext cx="12165130" cy="9754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30676" y="1656320"/>
            <a:ext cx="14645437" cy="8814722"/>
            <a:chOff x="3030676" y="1656320"/>
            <a:chExt cx="14645437" cy="88147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0676" y="1656320"/>
              <a:ext cx="14645437" cy="8814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60295" y="1333238"/>
            <a:ext cx="16829407" cy="8320038"/>
            <a:chOff x="1460295" y="1333238"/>
            <a:chExt cx="16829407" cy="83200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295" y="1333238"/>
              <a:ext cx="16829407" cy="83200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1740" y="1333238"/>
            <a:ext cx="17603974" cy="4511018"/>
            <a:chOff x="681740" y="1333238"/>
            <a:chExt cx="17603974" cy="45110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740" y="1333238"/>
              <a:ext cx="17603974" cy="4511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0489" y="1045404"/>
            <a:ext cx="16369695" cy="7969995"/>
            <a:chOff x="1530489" y="1045404"/>
            <a:chExt cx="16369695" cy="7969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0489" y="1045404"/>
              <a:ext cx="16369695" cy="7969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10573" y="1308864"/>
            <a:ext cx="14693147" cy="7667986"/>
            <a:chOff x="2110573" y="1308864"/>
            <a:chExt cx="14693147" cy="766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0573" y="1308864"/>
              <a:ext cx="14693147" cy="7667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9493" y="892914"/>
            <a:ext cx="15906221" cy="8499887"/>
            <a:chOff x="2379493" y="892914"/>
            <a:chExt cx="15906221" cy="84998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9493" y="892914"/>
              <a:ext cx="15906221" cy="84998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5681" y="2329425"/>
            <a:ext cx="17342648" cy="5235312"/>
            <a:chOff x="1385681" y="2329425"/>
            <a:chExt cx="17342648" cy="52353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5681" y="2329425"/>
              <a:ext cx="17342648" cy="5235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77906" y="6858839"/>
            <a:ext cx="2336232" cy="57141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98115" y="2700486"/>
            <a:ext cx="3298340" cy="33860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47323" y="909304"/>
            <a:ext cx="2109551" cy="23747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0" y="1276096"/>
            <a:ext cx="2395314" cy="7618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611" y="1990478"/>
            <a:ext cx="1106405" cy="8888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90059" y="849473"/>
            <a:ext cx="13232241" cy="9436242"/>
            <a:chOff x="3590059" y="849473"/>
            <a:chExt cx="13232241" cy="94362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90059" y="849473"/>
              <a:ext cx="13232241" cy="9436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7"/>
            <a:ext cx="2395310" cy="76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034" y="8033726"/>
            <a:ext cx="4788950" cy="11219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7864" y="2193702"/>
            <a:ext cx="3525603" cy="8618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2273" y="4129732"/>
            <a:ext cx="4493811" cy="2676641"/>
            <a:chOff x="1222273" y="4129732"/>
            <a:chExt cx="4493811" cy="2676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273" y="4129732"/>
              <a:ext cx="4493811" cy="2676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0178" y="2855227"/>
            <a:ext cx="10234000" cy="5225652"/>
            <a:chOff x="7090178" y="2855227"/>
            <a:chExt cx="10234000" cy="52256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90178" y="2855227"/>
              <a:ext cx="10234000" cy="52256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3028" y="8404380"/>
            <a:ext cx="8050166" cy="161515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7"/>
            <a:ext cx="2395310" cy="76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864" y="2193702"/>
            <a:ext cx="4951740" cy="8618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352" y="8579065"/>
            <a:ext cx="4439279" cy="15522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545" y="3324161"/>
            <a:ext cx="6436057" cy="4817795"/>
            <a:chOff x="1069545" y="3324161"/>
            <a:chExt cx="6436057" cy="48177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545" y="3324161"/>
              <a:ext cx="6436057" cy="4817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2706" y="4123988"/>
            <a:ext cx="10168113" cy="3218140"/>
            <a:chOff x="7752706" y="4123988"/>
            <a:chExt cx="10168113" cy="32181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2706" y="4123988"/>
              <a:ext cx="10168113" cy="32181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90881" y="8094803"/>
            <a:ext cx="7947249" cy="11219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7"/>
            <a:ext cx="2395310" cy="76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864" y="2193702"/>
            <a:ext cx="5240037" cy="8618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16317" y="4173729"/>
            <a:ext cx="5081094" cy="11219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84288" y="7207148"/>
            <a:ext cx="4194520" cy="628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694" y="3674878"/>
            <a:ext cx="6171429" cy="2493665"/>
            <a:chOff x="1069694" y="3674878"/>
            <a:chExt cx="6171429" cy="24936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694" y="3674878"/>
              <a:ext cx="6171429" cy="24936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137" y="6971631"/>
            <a:ext cx="9305393" cy="1533856"/>
            <a:chOff x="1090137" y="6971631"/>
            <a:chExt cx="9305393" cy="15338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137" y="6971631"/>
              <a:ext cx="9305393" cy="1533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7"/>
            <a:ext cx="2395310" cy="76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864" y="2193702"/>
            <a:ext cx="5240037" cy="8618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2505" y="3388603"/>
            <a:ext cx="13979807" cy="3467324"/>
            <a:chOff x="1172505" y="3388603"/>
            <a:chExt cx="13979807" cy="34673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2505" y="3388603"/>
              <a:ext cx="13979807" cy="34673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6221" y="8279558"/>
            <a:ext cx="6635191" cy="16151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0884" y="7082439"/>
            <a:ext cx="6171429" cy="784504"/>
            <a:chOff x="8980884" y="7082439"/>
            <a:chExt cx="6171429" cy="7845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0884" y="7082439"/>
              <a:ext cx="6171429" cy="784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265" y="931018"/>
            <a:ext cx="1609161" cy="477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861" y="1276097"/>
            <a:ext cx="2395310" cy="761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07864" y="2193702"/>
            <a:ext cx="4727242" cy="8618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037" y="8757802"/>
            <a:ext cx="7701097" cy="6287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16474" y="2342671"/>
            <a:ext cx="7055560" cy="7003297"/>
            <a:chOff x="9616474" y="2342671"/>
            <a:chExt cx="7055560" cy="70032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6474" y="2342671"/>
              <a:ext cx="7055560" cy="700329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59264" y="9566466"/>
            <a:ext cx="3280761" cy="6287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2505" y="3316450"/>
            <a:ext cx="6171429" cy="4891001"/>
            <a:chOff x="1172505" y="3316450"/>
            <a:chExt cx="6171429" cy="489100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2505" y="3316450"/>
              <a:ext cx="6171429" cy="48910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408" y="3927579"/>
            <a:ext cx="3358780" cy="11440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8426" y="6040569"/>
            <a:ext cx="6370992" cy="3746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524" y="209524"/>
            <a:ext cx="4570006" cy="9866667"/>
            <a:chOff x="209524" y="209524"/>
            <a:chExt cx="4570006" cy="986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524" y="209524"/>
              <a:ext cx="4570006" cy="986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1883758" cy="477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0098" y="1310055"/>
            <a:ext cx="7459803" cy="6313831"/>
            <a:chOff x="1070098" y="1310055"/>
            <a:chExt cx="7459803" cy="63138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098" y="1310055"/>
              <a:ext cx="7459803" cy="63138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0952" y="1277985"/>
            <a:ext cx="6708026" cy="8600033"/>
            <a:chOff x="9580952" y="1277985"/>
            <a:chExt cx="6708026" cy="86000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0952" y="1277985"/>
              <a:ext cx="6708026" cy="8600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1883758" cy="477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93047" y="1612403"/>
            <a:ext cx="6516562" cy="7518051"/>
            <a:chOff x="1693047" y="1612403"/>
            <a:chExt cx="6516562" cy="75180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3047" y="1612403"/>
              <a:ext cx="6516562" cy="7518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73531" y="1612403"/>
            <a:ext cx="7497898" cy="2057350"/>
            <a:chOff x="9473531" y="1612403"/>
            <a:chExt cx="7497898" cy="20573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3531" y="1612403"/>
              <a:ext cx="7497898" cy="20573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92578" y="3818805"/>
            <a:ext cx="7478850" cy="2220046"/>
            <a:chOff x="9492578" y="3818805"/>
            <a:chExt cx="7478850" cy="22200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2578" y="3818805"/>
              <a:ext cx="7478850" cy="2220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9524" y="190476"/>
            <a:ext cx="17866667" cy="9904762"/>
            <a:chOff x="209524" y="190476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209524" y="190476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9524" y="190410"/>
            <a:ext cx="7428571" cy="9904894"/>
            <a:chOff x="209524" y="190410"/>
            <a:chExt cx="7428571" cy="990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524" y="190410"/>
              <a:ext cx="7428571" cy="99048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57143" y="7407711"/>
            <a:ext cx="7276190" cy="43811"/>
            <a:chOff x="9257143" y="7407711"/>
            <a:chExt cx="7276190" cy="43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257143" y="7407711"/>
              <a:ext cx="7276190" cy="438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5540" y="6901694"/>
            <a:ext cx="286313" cy="272228"/>
            <a:chOff x="9435540" y="6901694"/>
            <a:chExt cx="286313" cy="2722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5540" y="6901694"/>
              <a:ext cx="286313" cy="2722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98115" y="2857220"/>
            <a:ext cx="4964131" cy="338600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47323" y="909304"/>
            <a:ext cx="2109551" cy="23747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143" y="5923810"/>
            <a:ext cx="704829" cy="122864"/>
            <a:chOff x="9257143" y="5923810"/>
            <a:chExt cx="704829" cy="1228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7143" y="5923810"/>
              <a:ext cx="704829" cy="1228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7906" y="6801696"/>
            <a:ext cx="741697" cy="5714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48" y="380952"/>
            <a:ext cx="17866667" cy="9904762"/>
            <a:chOff x="419048" y="380952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19048" y="380952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964476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3077" y="3024969"/>
            <a:ext cx="2060507" cy="91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5715" y="2599273"/>
            <a:ext cx="1889129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1430" y="4180812"/>
            <a:ext cx="14083304" cy="3281736"/>
            <a:chOff x="2271430" y="4180812"/>
            <a:chExt cx="14083304" cy="32817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1430" y="4180812"/>
              <a:ext cx="14083304" cy="3281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48" y="380952"/>
            <a:ext cx="17866667" cy="9904762"/>
            <a:chOff x="419048" y="380952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19048" y="380952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964476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3075" y="3024970"/>
            <a:ext cx="2949437" cy="91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5715" y="2599273"/>
            <a:ext cx="1889129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09524" y="4514193"/>
            <a:ext cx="14498301" cy="3265472"/>
            <a:chOff x="2309524" y="4514193"/>
            <a:chExt cx="14498301" cy="32654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9524" y="4514193"/>
              <a:ext cx="14498301" cy="3265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9048" y="380952"/>
            <a:ext cx="17866667" cy="9904762"/>
            <a:chOff x="419048" y="380952"/>
            <a:chExt cx="17866667" cy="99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419048" y="380952"/>
              <a:ext cx="17866667" cy="99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4641" y="1045404"/>
            <a:ext cx="204592" cy="198495"/>
            <a:chOff x="1304641" y="1045404"/>
            <a:chExt cx="204592" cy="1984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641" y="1045404"/>
              <a:ext cx="204592" cy="1984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5265" y="931018"/>
            <a:ext cx="964476" cy="477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3075" y="3024970"/>
            <a:ext cx="3216471" cy="91137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65715" y="2599273"/>
            <a:ext cx="1889129" cy="5841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1429" y="4441024"/>
            <a:ext cx="14262276" cy="2204908"/>
            <a:chOff x="2271429" y="4441024"/>
            <a:chExt cx="14262276" cy="2204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71429" y="4441024"/>
              <a:ext cx="14262276" cy="22049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2021-12-30T12:05:09Z</dcterms:created>
  <dcterms:modified xsi:type="dcterms:W3CDTF">2021-12-30T12:05:09Z</dcterms:modified>
</cp:coreProperties>
</file>